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59" r:id="rId4"/>
    <p:sldId id="260" r:id="rId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Világos stílus 3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9BE43A-DD13-41DB-BCB0-AD3E5A76AD6E}" type="datetimeFigureOut">
              <a:rPr lang="hu-HU" smtClean="0"/>
              <a:pPr/>
              <a:t>2025. 04. 02.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BCFA3D-B764-4097-BEAF-9891A397B3B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tk.uni-miskolc.hu/uzleti/letoltesek" TargetMode="External"/><Relationship Id="rId2" Type="http://schemas.openxmlformats.org/officeDocument/2006/relationships/hyperlink" Target="http://gtk.uni-miskolc.hu/files/9918/p%C3%A9nz%C3%BCgy%20%C3%A9s%20sz%C3%A1mvitel%20alapszak%20-%20tanterv%202016%2009%200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Szakirány választás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Pénzügy – Számvitel szak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hu-HU" dirty="0"/>
              <a:t>Pénzügy szakirány</a:t>
            </a: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sz="quarter" idx="1"/>
          </p:nvPr>
        </p:nvGraphicFramePr>
        <p:xfrm>
          <a:off x="179512" y="764704"/>
          <a:ext cx="8784976" cy="584129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935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4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3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8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Tantárgy neve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Félév/Előfeltétel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Tantárgy leírása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Kompetencia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1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Bankismeret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/ Bankügyletek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banki kockázatkezelés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banki háttérmunka ismeretei, CAMELS elemzés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Vállalati pénzügyi tervezés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/ Vállalati pénzügyek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a pénzügyi terv elkészítése + költségfelosztás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kontrolling és Excel ismeretek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Erőforrás-kontrolling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/ Kontrolling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alapjai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Erőforrások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nyilvántartása, elemzése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Projektfeladat, elemző,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értékelő készség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Pénzügyi közvetítők számvitele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/ Bankügyletek, Számvitel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hitelintézetek számviteli információs rendszere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hitelintézetben könyvelő, kontroller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Tőzsdei ismeretek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/ Pénzügytan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Értékpapír-számtan, technikai-fundamentális elemzés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brókervizsga tananyaga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Pénzügyi és költség-kontrolling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 / Kontrolling alapjai, Vállalati pénzügyek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üzleti szimulációs játék + önköltségszámítás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prezentációs készség, döntéshozatal, üzleti információk</a:t>
                      </a:r>
                      <a:r>
                        <a:rPr lang="hu-H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elemzése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hu-HU" dirty="0"/>
              <a:t>Számvitel szakirány</a:t>
            </a: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sz="quarter" idx="1"/>
          </p:nvPr>
        </p:nvGraphicFramePr>
        <p:xfrm>
          <a:off x="251520" y="694397"/>
          <a:ext cx="8712968" cy="572813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919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5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9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8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Tantárgy neve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Félév/Előfeltétel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Tantárgy leírása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Kompetencia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4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Non-profit szektor és költségvetési</a:t>
                      </a:r>
                      <a:r>
                        <a:rPr lang="hu-HU" sz="1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szervek </a:t>
                      </a: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számvitele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5. / Számvitel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államháztartási, non-profit szervezetek számvitele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könyvelési feladatok az </a:t>
                      </a:r>
                      <a:r>
                        <a:rPr lang="hu-HU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államigaz-gatásban</a:t>
                      </a: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 + alapítványoknál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Vállalati pénzügyi tervezés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/ Vállalati pénzügyek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a pénzügyi terv elkészítése + költségfelosztás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kontrolling és Excel ismeretek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Erőforrás-kontrolling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/ Kontrolling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alapjai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Erőforrások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nyilvántartása, elemzése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Projektfeladat, elemző,</a:t>
                      </a:r>
                      <a:r>
                        <a:rPr lang="hu-H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értékelő készség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Nemzetközi pénzügyi menedzsment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/ Nincs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Fizetési rendszerek, nemzetközi</a:t>
                      </a:r>
                      <a:r>
                        <a:rPr lang="hu-HU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pénzügyi rendszer</a:t>
                      </a:r>
                      <a:endParaRPr lang="hu-H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Elemző készség, prezentációs</a:t>
                      </a:r>
                      <a:r>
                        <a:rPr lang="hu-HU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készség</a:t>
                      </a:r>
                      <a:endParaRPr lang="hu-H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Nemzetközi számvitel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/ Számvitel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IFRS, US-GAAP rendszerek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Times New Roman" pitchFamily="18" charset="0"/>
                          <a:cs typeface="Times New Roman" pitchFamily="18" charset="0"/>
                        </a:rPr>
                        <a:t>nemzetközi számviteli beszámoló összeállítása</a:t>
                      </a:r>
                      <a:endParaRPr lang="hu-H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Pénzügyi és </a:t>
                      </a:r>
                      <a:r>
                        <a:rPr lang="hu-HU" sz="1800" dirty="0" err="1">
                          <a:latin typeface="Times New Roman" pitchFamily="18" charset="0"/>
                          <a:cs typeface="Times New Roman" pitchFamily="18" charset="0"/>
                        </a:rPr>
                        <a:t>költségkontrolling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 / Kontrolling alapjai, Vállalati pénzügyek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üzleti szimulációs játék + önköltségszámítás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 pitchFamily="18" charset="0"/>
                          <a:cs typeface="Times New Roman" pitchFamily="18" charset="0"/>
                        </a:rPr>
                        <a:t>prezentációs készség, döntéshozatal, üzleti információk</a:t>
                      </a:r>
                      <a:r>
                        <a:rPr lang="hu-H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elemzése</a:t>
                      </a:r>
                      <a:endParaRPr lang="hu-H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Információk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sz="1800" dirty="0"/>
              <a:t>Mintatanterv: </a:t>
            </a:r>
            <a:r>
              <a:rPr lang="hu-HU" sz="1800" dirty="0">
                <a:hlinkClick r:id="rId2"/>
              </a:rPr>
              <a:t>http://gtk.uni-miskolc.hu/files/9918/p%C3%A9nz%C3%BCgy%20%C3%A9s%20sz%C3%A1mvitel%20alapszak%20-%20tanterv%202016%2009%2001.pdf</a:t>
            </a:r>
            <a:endParaRPr lang="hu-HU" sz="1800" dirty="0"/>
          </a:p>
          <a:p>
            <a:r>
              <a:rPr lang="hu-HU" sz="1800" dirty="0"/>
              <a:t>Tantárgyi tematikák: </a:t>
            </a:r>
            <a:r>
              <a:rPr lang="hu-HU" sz="1800" dirty="0">
                <a:hlinkClick r:id="rId3"/>
              </a:rPr>
              <a:t>http://gtk.uni-miskolc.hu/uzleti/letoltesek</a:t>
            </a:r>
            <a:endParaRPr lang="hu-HU" sz="1800" dirty="0"/>
          </a:p>
          <a:p>
            <a:endParaRPr lang="hu-HU" sz="1800" dirty="0"/>
          </a:p>
          <a:p>
            <a:endParaRPr lang="hu-HU" sz="1800" dirty="0"/>
          </a:p>
          <a:p>
            <a:endParaRPr lang="hu-HU" sz="1800" dirty="0"/>
          </a:p>
          <a:p>
            <a:endParaRPr lang="hu-HU" sz="2000" dirty="0"/>
          </a:p>
          <a:p>
            <a:pPr algn="ctr">
              <a:buNone/>
            </a:pPr>
            <a:r>
              <a:rPr lang="hu-HU" sz="4400" dirty="0"/>
              <a:t>Köszönöm a figyelmet!</a:t>
            </a:r>
          </a:p>
          <a:p>
            <a:endParaRPr lang="hu-HU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251</Words>
  <Application>Microsoft Office PowerPoint</Application>
  <PresentationFormat>Diavetítés a képernyőre (4:3 oldalarány)</PresentationFormat>
  <Paragraphs>68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10" baseType="lpstr">
      <vt:lpstr>Calibri</vt:lpstr>
      <vt:lpstr>Century Schoolbook</vt:lpstr>
      <vt:lpstr>Times New Roman</vt:lpstr>
      <vt:lpstr>Wingdings</vt:lpstr>
      <vt:lpstr>Wingdings 2</vt:lpstr>
      <vt:lpstr>Loggia</vt:lpstr>
      <vt:lpstr>Szakirány választás</vt:lpstr>
      <vt:lpstr>Pénzügy szakirány</vt:lpstr>
      <vt:lpstr>Számvitel szakirány</vt:lpstr>
      <vt:lpstr>Információk</vt:lpstr>
    </vt:vector>
  </TitlesOfParts>
  <Company>WXPEE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Pénzügyi szakirány</dc:title>
  <dc:creator>MS-USER</dc:creator>
  <cp:lastModifiedBy>Admin</cp:lastModifiedBy>
  <cp:revision>5</cp:revision>
  <dcterms:created xsi:type="dcterms:W3CDTF">2013-11-25T06:47:28Z</dcterms:created>
  <dcterms:modified xsi:type="dcterms:W3CDTF">2025-04-02T13:07:21Z</dcterms:modified>
</cp:coreProperties>
</file>